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Poppins Medium"/>
      <p:regular r:id="rId22"/>
      <p:bold r:id="rId23"/>
      <p:italic r:id="rId24"/>
      <p:boldItalic r:id="rId25"/>
    </p:embeddedFont>
    <p:embeddedFont>
      <p:font typeface="Nunito Sans SemiBold"/>
      <p:regular r:id="rId26"/>
      <p:bold r:id="rId27"/>
      <p:italic r:id="rId28"/>
      <p:boldItalic r:id="rId29"/>
    </p:embeddedFont>
    <p:embeddedFont>
      <p:font typeface="Poppins SemiBold"/>
      <p:regular r:id="rId30"/>
      <p:bold r:id="rId31"/>
      <p:italic r:id="rId32"/>
      <p:boldItalic r:id="rId33"/>
    </p:embeddedFont>
    <p:embeddedFont>
      <p:font typeface="Nunito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PoppinsMedium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PoppinsMedium-italic.fntdata"/><Relationship Id="rId23" Type="http://schemas.openxmlformats.org/officeDocument/2006/relationships/font" Target="fonts/Poppi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ansSemiBold-regular.fntdata"/><Relationship Id="rId25" Type="http://schemas.openxmlformats.org/officeDocument/2006/relationships/font" Target="fonts/PoppinsMedium-boldItalic.fntdata"/><Relationship Id="rId28" Type="http://schemas.openxmlformats.org/officeDocument/2006/relationships/font" Target="fonts/NunitoSansSemiBold-italic.fntdata"/><Relationship Id="rId27" Type="http://schemas.openxmlformats.org/officeDocument/2006/relationships/font" Target="fonts/NunitoSa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SemiBold-bold.fntdata"/><Relationship Id="rId30" Type="http://schemas.openxmlformats.org/officeDocument/2006/relationships/font" Target="fonts/Poppi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SemiBold-italic.fntdata"/><Relationship Id="rId13" Type="http://schemas.openxmlformats.org/officeDocument/2006/relationships/slide" Target="slides/slide8.xml"/><Relationship Id="rId35" Type="http://schemas.openxmlformats.org/officeDocument/2006/relationships/font" Target="fonts/NunitoSans-bold.fntdata"/><Relationship Id="rId12" Type="http://schemas.openxmlformats.org/officeDocument/2006/relationships/slide" Target="slides/slide7.xml"/><Relationship Id="rId34" Type="http://schemas.openxmlformats.org/officeDocument/2006/relationships/font" Target="fonts/NunitoSans-regular.fntdata"/><Relationship Id="rId15" Type="http://schemas.openxmlformats.org/officeDocument/2006/relationships/slide" Target="slides/slide10.xml"/><Relationship Id="rId37" Type="http://schemas.openxmlformats.org/officeDocument/2006/relationships/font" Target="fonts/NunitoSans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81d90c4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81d90c4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81d90c4a23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81d90c4a23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a98e63fae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a98e63fae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81d90c4a23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81d90c4a23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81d90c4a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81d90c4a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1d90c4a23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1d90c4a23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98e63fa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a98e63fa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81d90c4a2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81d90c4a2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81d90c4a2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81d90c4a2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a98e63fa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a98e63fa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81d90c4a23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81d90c4a23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a98e63fa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a98e63fa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inconsistently-heinous.fandom.com/wiki/The_Catalyst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asseffect.fandom.com/wiki/Citadel:_Signal_Tracking?file=Quasar_AI.png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asseffect.fandom.com/wiki/Overlord:_Atlas_Station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Effect: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Trilogy</a:t>
            </a:r>
            <a:endParaRPr/>
          </a:p>
        </p:txBody>
      </p:sp>
      <p:sp>
        <p:nvSpPr>
          <p:cNvPr id="427" name="Google Shape;427;p45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Games</a:t>
            </a:r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3232578" y="3637225"/>
            <a:ext cx="6411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By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29" name="Google Shape;429;p45"/>
          <p:cNvSpPr/>
          <p:nvPr/>
        </p:nvSpPr>
        <p:spPr>
          <a:xfrm>
            <a:off x="3910771" y="3637225"/>
            <a:ext cx="17037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Brandon Bandy</a:t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0" name="Google Shape;430;p45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Google Shape;431;p45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4"/>
          <p:cNvSpPr txBox="1"/>
          <p:nvPr>
            <p:ph type="title"/>
          </p:nvPr>
        </p:nvSpPr>
        <p:spPr>
          <a:xfrm>
            <a:off x="228600" y="634325"/>
            <a:ext cx="88443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Mass Effect 3 is a lot more focused on the issues of cycles of </a:t>
            </a:r>
            <a:r>
              <a:rPr lang="en" sz="2000"/>
              <a:t>technology</a:t>
            </a:r>
            <a:r>
              <a:rPr lang="en" sz="2000"/>
              <a:t> eventually consuming or destroying their creators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 instead of a side quest or larger DLC I am going to focus on the ending of the game.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Ending has the player speaking to an AI that had been created by an </a:t>
            </a:r>
            <a:r>
              <a:rPr lang="en" sz="2000"/>
              <a:t>ancient</a:t>
            </a:r>
            <a:r>
              <a:rPr lang="en" sz="2000"/>
              <a:t> race of aliens to prevent their empire from falling.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AI Eventually determined that the biggest threat to organics was the Technology they created and began to cull any </a:t>
            </a:r>
            <a:r>
              <a:rPr lang="en" sz="2000"/>
              <a:t>galactic</a:t>
            </a:r>
            <a:r>
              <a:rPr lang="en" sz="2000"/>
              <a:t> </a:t>
            </a:r>
            <a:r>
              <a:rPr lang="en" sz="2000"/>
              <a:t>civilization</a:t>
            </a:r>
            <a:r>
              <a:rPr lang="en" sz="2000"/>
              <a:t> that reached a </a:t>
            </a:r>
            <a:r>
              <a:rPr lang="en" sz="2000"/>
              <a:t>technological</a:t>
            </a:r>
            <a:r>
              <a:rPr lang="en" sz="2000"/>
              <a:t> point similar to their creators and </a:t>
            </a:r>
            <a:r>
              <a:rPr lang="en" sz="2000"/>
              <a:t>destroy</a:t>
            </a:r>
            <a:r>
              <a:rPr lang="en" sz="2000"/>
              <a:t> them to keep the backwards ‘cycle’ going.</a:t>
            </a:r>
            <a:endParaRPr sz="2000"/>
          </a:p>
        </p:txBody>
      </p:sp>
      <p:sp>
        <p:nvSpPr>
          <p:cNvPr id="527" name="Google Shape;527;p54"/>
          <p:cNvSpPr/>
          <p:nvPr/>
        </p:nvSpPr>
        <p:spPr>
          <a:xfrm>
            <a:off x="3504450" y="145850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Mass Effect 3: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Ending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28" name="Google Shape;528;p54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/>
          <p:nvPr>
            <p:ph type="title"/>
          </p:nvPr>
        </p:nvSpPr>
        <p:spPr>
          <a:xfrm>
            <a:off x="3272600" y="1578000"/>
            <a:ext cx="4865700" cy="17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Representation of the ‘Star Child’ AI from Mass Effect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Image taken from: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https://inconsistently-heinous.fandom.com/wiki/The_Catalyst</a:t>
            </a:r>
            <a:endParaRPr sz="1200"/>
          </a:p>
        </p:txBody>
      </p:sp>
      <p:pic>
        <p:nvPicPr>
          <p:cNvPr id="534" name="Google Shape;5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0"/>
            <a:ext cx="29547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"/>
          <p:cNvSpPr txBox="1"/>
          <p:nvPr>
            <p:ph type="title"/>
          </p:nvPr>
        </p:nvSpPr>
        <p:spPr>
          <a:xfrm>
            <a:off x="2001750" y="1895409"/>
            <a:ext cx="5234400" cy="11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40" name="Google Shape;540;p56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1" name="Google Shape;541;p5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8" name="Google Shape;438;p46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40" name="Google Shape;440;p46"/>
          <p:cNvSpPr/>
          <p:nvPr/>
        </p:nvSpPr>
        <p:spPr>
          <a:xfrm>
            <a:off x="3577325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41" name="Google Shape;441;p46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46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46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6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46"/>
          <p:cNvCxnSpPr/>
          <p:nvPr/>
        </p:nvCxnSpPr>
        <p:spPr>
          <a:xfrm>
            <a:off x="4087725" y="3850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46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7" name="Google Shape;447;p46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8" name="Google Shape;448;p46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9" name="Google Shape;449;p46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0" name="Google Shape;450;p46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51" name="Google Shape;451;p46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 chose Video Games</a:t>
            </a:r>
            <a:endParaRPr/>
          </a:p>
        </p:txBody>
      </p:sp>
      <p:sp>
        <p:nvSpPr>
          <p:cNvPr id="452" name="Google Shape;452;p46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effect’s selection</a:t>
            </a:r>
            <a:endParaRPr/>
          </a:p>
        </p:txBody>
      </p:sp>
      <p:sp>
        <p:nvSpPr>
          <p:cNvPr id="453" name="Google Shape;453;p46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r>
              <a:rPr lang="en"/>
              <a:t> quest of Mass Effect</a:t>
            </a:r>
            <a:endParaRPr/>
          </a:p>
        </p:txBody>
      </p:sp>
      <p:sp>
        <p:nvSpPr>
          <p:cNvPr id="454" name="Google Shape;454;p46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quest of Mass Effect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6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quest of Mass Effect 3</a:t>
            </a:r>
            <a:endParaRPr/>
          </a:p>
        </p:txBody>
      </p:sp>
      <p:sp>
        <p:nvSpPr>
          <p:cNvPr id="456" name="Google Shape;456;p46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57" name="Google Shape;457;p46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03</a:t>
            </a:r>
            <a:endParaRPr/>
          </a:p>
        </p:txBody>
      </p:sp>
      <p:sp>
        <p:nvSpPr>
          <p:cNvPr id="458" name="Google Shape;458;p46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04</a:t>
            </a:r>
            <a:endParaRPr/>
          </a:p>
        </p:txBody>
      </p:sp>
      <p:sp>
        <p:nvSpPr>
          <p:cNvPr id="459" name="Google Shape;459;p46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06</a:t>
            </a:r>
            <a:endParaRPr/>
          </a:p>
        </p:txBody>
      </p:sp>
      <p:sp>
        <p:nvSpPr>
          <p:cNvPr id="460" name="Google Shape;460;p46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08</a:t>
            </a:r>
            <a:endParaRPr/>
          </a:p>
        </p:txBody>
      </p:sp>
      <p:sp>
        <p:nvSpPr>
          <p:cNvPr id="461" name="Google Shape;461;p46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10</a:t>
            </a:r>
            <a:endParaRPr/>
          </a:p>
        </p:txBody>
      </p:sp>
      <p:sp>
        <p:nvSpPr>
          <p:cNvPr id="462" name="Google Shape;462;p46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3" name="Google Shape;463;p46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"/>
          <p:cNvSpPr txBox="1"/>
          <p:nvPr/>
        </p:nvSpPr>
        <p:spPr>
          <a:xfrm>
            <a:off x="284100" y="457200"/>
            <a:ext cx="4091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Why Video Games?</a:t>
            </a:r>
            <a:endParaRPr b="1"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47"/>
          <p:cNvSpPr txBox="1"/>
          <p:nvPr/>
        </p:nvSpPr>
        <p:spPr>
          <a:xfrm>
            <a:off x="335700" y="1604150"/>
            <a:ext cx="39882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 had chosen the topic of Video Games for a very simple reason.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 had no idea what else to choose and just decided to focus on a passion of mine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ven though it doesn’t really fit with the topic of the class in general besides the fact that video games are a form of technology based entertainment.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0" name="Google Shape;470;p47"/>
          <p:cNvSpPr txBox="1"/>
          <p:nvPr/>
        </p:nvSpPr>
        <p:spPr>
          <a:xfrm>
            <a:off x="5055175" y="1604150"/>
            <a:ext cx="37602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So, I chose the topic itself in a pretty random way, right?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Well i had chosen the subtopics with a much more specific reason.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 Trilogy of games all of which have various examples of Technology battling against the forces of the Organic Civilization.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Now that is more fitting for a class about Computers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/>
          <p:nvPr/>
        </p:nvSpPr>
        <p:spPr>
          <a:xfrm>
            <a:off x="993925" y="1225775"/>
            <a:ext cx="6825600" cy="26154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135600" lIns="135600" spcFirstLastPara="1" rIns="135600" wrap="square" tIns="135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76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6" name="Google Shape;476;p48"/>
          <p:cNvSpPr/>
          <p:nvPr/>
        </p:nvSpPr>
        <p:spPr>
          <a:xfrm>
            <a:off x="993875" y="904050"/>
            <a:ext cx="6825600" cy="59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35600" lIns="406875" spcFirstLastPara="1" rIns="406875" wrap="square" tIns="135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3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7" name="Google Shape;477;p48"/>
          <p:cNvSpPr txBox="1"/>
          <p:nvPr>
            <p:ph idx="1" type="subTitle"/>
          </p:nvPr>
        </p:nvSpPr>
        <p:spPr>
          <a:xfrm>
            <a:off x="993875" y="904050"/>
            <a:ext cx="6835500" cy="593700"/>
          </a:xfrm>
          <a:prstGeom prst="rect">
            <a:avLst/>
          </a:prstGeom>
        </p:spPr>
        <p:txBody>
          <a:bodyPr anchorCtr="0" anchor="ctr" bIns="135600" lIns="135600" spcFirstLastPara="1" rIns="135600" wrap="square" tIns="135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4"/>
              <a:t>Made by Bioware in 2007</a:t>
            </a:r>
            <a:endParaRPr sz="1334"/>
          </a:p>
        </p:txBody>
      </p:sp>
      <p:sp>
        <p:nvSpPr>
          <p:cNvPr id="478" name="Google Shape;478;p48"/>
          <p:cNvSpPr txBox="1"/>
          <p:nvPr>
            <p:ph idx="4" type="body"/>
          </p:nvPr>
        </p:nvSpPr>
        <p:spPr>
          <a:xfrm>
            <a:off x="1025700" y="1600775"/>
            <a:ext cx="3546300" cy="1071000"/>
          </a:xfrm>
          <a:prstGeom prst="rect">
            <a:avLst/>
          </a:prstGeom>
        </p:spPr>
        <p:txBody>
          <a:bodyPr anchorCtr="0" anchor="t" bIns="135600" lIns="135600" spcFirstLastPara="1" rIns="135600" wrap="square" tIns="135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3"/>
              <a:t>Mass effect is a space age RPG title that is focused on Commander Shepard and a crew of aliens and humans taking on a rogue cosmic Criminal named Saren in hopes of preventing him from bringing death and synthetic doom down onto the Galaxy.</a:t>
            </a:r>
            <a:endParaRPr sz="1483"/>
          </a:p>
        </p:txBody>
      </p:sp>
      <p:sp>
        <p:nvSpPr>
          <p:cNvPr id="479" name="Google Shape;479;p48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Mass effect?</a:t>
            </a:r>
            <a:endParaRPr/>
          </a:p>
        </p:txBody>
      </p:sp>
      <p:sp>
        <p:nvSpPr>
          <p:cNvPr id="480" name="Google Shape;480;p48"/>
          <p:cNvSpPr txBox="1"/>
          <p:nvPr>
            <p:ph idx="7" type="subTitle"/>
          </p:nvPr>
        </p:nvSpPr>
        <p:spPr>
          <a:xfrm>
            <a:off x="5070425" y="4800275"/>
            <a:ext cx="2759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Taken from Wikipedia’s entry on Mass Effect</a:t>
            </a:r>
            <a:endParaRPr/>
          </a:p>
        </p:txBody>
      </p:sp>
      <p:pic>
        <p:nvPicPr>
          <p:cNvPr id="481" name="Google Shape;4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900" y="1733225"/>
            <a:ext cx="40397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/>
          <p:nvPr/>
        </p:nvSpPr>
        <p:spPr>
          <a:xfrm>
            <a:off x="29962" y="1608425"/>
            <a:ext cx="4198800" cy="19593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135600" lIns="135600" spcFirstLastPara="1" rIns="135600" wrap="square" tIns="135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76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7" name="Google Shape;487;p49"/>
          <p:cNvSpPr/>
          <p:nvPr/>
        </p:nvSpPr>
        <p:spPr>
          <a:xfrm>
            <a:off x="29925" y="1286700"/>
            <a:ext cx="4198800" cy="593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35600" lIns="406875" spcFirstLastPara="1" rIns="406875" wrap="square" tIns="135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83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8" name="Google Shape;488;p49"/>
          <p:cNvSpPr/>
          <p:nvPr/>
        </p:nvSpPr>
        <p:spPr>
          <a:xfrm>
            <a:off x="4588653" y="1616729"/>
            <a:ext cx="4307400" cy="20097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139100" lIns="139100" spcFirstLastPara="1" rIns="139100" wrap="square" tIns="139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9" name="Google Shape;489;p49"/>
          <p:cNvSpPr/>
          <p:nvPr/>
        </p:nvSpPr>
        <p:spPr>
          <a:xfrm>
            <a:off x="4588615" y="1286700"/>
            <a:ext cx="4307400" cy="60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39100" lIns="417375" spcFirstLastPara="1" rIns="417375" wrap="square" tIns="139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21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0" name="Google Shape;490;p49"/>
          <p:cNvSpPr txBox="1"/>
          <p:nvPr>
            <p:ph idx="1" type="subTitle"/>
          </p:nvPr>
        </p:nvSpPr>
        <p:spPr>
          <a:xfrm>
            <a:off x="29925" y="1286700"/>
            <a:ext cx="4204800" cy="593700"/>
          </a:xfrm>
          <a:prstGeom prst="rect">
            <a:avLst/>
          </a:prstGeom>
        </p:spPr>
        <p:txBody>
          <a:bodyPr anchorCtr="0" anchor="ctr" bIns="135600" lIns="135600" spcFirstLastPara="1" rIns="135600" wrap="square" tIns="135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4"/>
              <a:t>Old Childhood Favorite</a:t>
            </a:r>
            <a:endParaRPr sz="1334"/>
          </a:p>
        </p:txBody>
      </p:sp>
      <p:sp>
        <p:nvSpPr>
          <p:cNvPr id="491" name="Google Shape;491;p49"/>
          <p:cNvSpPr txBox="1"/>
          <p:nvPr>
            <p:ph idx="2" type="subTitle"/>
          </p:nvPr>
        </p:nvSpPr>
        <p:spPr>
          <a:xfrm>
            <a:off x="4585515" y="1286700"/>
            <a:ext cx="4313100" cy="609000"/>
          </a:xfrm>
          <a:prstGeom prst="rect">
            <a:avLst/>
          </a:prstGeom>
        </p:spPr>
        <p:txBody>
          <a:bodyPr anchorCtr="0" anchor="ctr" bIns="139100" lIns="139100" spcFirstLastPara="1" rIns="139100" wrap="square" tIns="139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9"/>
              <a:t>It’s plot is perfect for a class on computers</a:t>
            </a:r>
            <a:endParaRPr sz="1369"/>
          </a:p>
        </p:txBody>
      </p:sp>
      <p:sp>
        <p:nvSpPr>
          <p:cNvPr id="492" name="Google Shape;492;p49"/>
          <p:cNvSpPr txBox="1"/>
          <p:nvPr>
            <p:ph idx="4" type="body"/>
          </p:nvPr>
        </p:nvSpPr>
        <p:spPr>
          <a:xfrm>
            <a:off x="29925" y="2078885"/>
            <a:ext cx="4204800" cy="1071000"/>
          </a:xfrm>
          <a:prstGeom prst="rect">
            <a:avLst/>
          </a:prstGeom>
        </p:spPr>
        <p:txBody>
          <a:bodyPr anchorCtr="0" anchor="t" bIns="135600" lIns="135600" spcFirstLastPara="1" rIns="135600" wrap="square" tIns="135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3"/>
              <a:t>I loved this game as a child.</a:t>
            </a:r>
            <a:endParaRPr sz="148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3"/>
              <a:t>This series became one that facilitated my love for all things Sci-Fi and space themed.</a:t>
            </a:r>
            <a:endParaRPr sz="1483"/>
          </a:p>
        </p:txBody>
      </p:sp>
      <p:sp>
        <p:nvSpPr>
          <p:cNvPr id="493" name="Google Shape;493;p49"/>
          <p:cNvSpPr txBox="1"/>
          <p:nvPr>
            <p:ph idx="5" type="body"/>
          </p:nvPr>
        </p:nvSpPr>
        <p:spPr>
          <a:xfrm>
            <a:off x="4228725" y="1908377"/>
            <a:ext cx="5027100" cy="1098600"/>
          </a:xfrm>
          <a:prstGeom prst="rect">
            <a:avLst/>
          </a:prstGeom>
        </p:spPr>
        <p:txBody>
          <a:bodyPr anchorCtr="0" anchor="t" bIns="139100" lIns="139100" spcFirstLastPara="1" rIns="139100" wrap="square" tIns="139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21"/>
              <a:t>The overarching themes of the Trilogy of Mass effect games boils down to an idea of advanced technology’s part to play in the destruction of organic civilizations.</a:t>
            </a:r>
            <a:endParaRPr sz="152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21"/>
              <a:t>While it is a lot more extreme in the games we have had similar fears and </a:t>
            </a:r>
            <a:r>
              <a:rPr lang="en" sz="1521"/>
              <a:t>questions</a:t>
            </a:r>
            <a:r>
              <a:rPr lang="en" sz="1521"/>
              <a:t> about AI and its huge presence in our lives</a:t>
            </a:r>
            <a:endParaRPr sz="1521"/>
          </a:p>
        </p:txBody>
      </p:sp>
      <p:sp>
        <p:nvSpPr>
          <p:cNvPr id="494" name="Google Shape;494;p49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Mass effect?</a:t>
            </a:r>
            <a:endParaRPr/>
          </a:p>
        </p:txBody>
      </p:sp>
      <p:sp>
        <p:nvSpPr>
          <p:cNvPr id="495" name="Google Shape;495;p4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is a early game quest for the first game in the trilogy.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You and your crew are tasked with finding the source of a </a:t>
            </a:r>
            <a:r>
              <a:rPr lang="en" sz="2000"/>
              <a:t>malfunctioning</a:t>
            </a:r>
            <a:r>
              <a:rPr lang="en" sz="2000"/>
              <a:t> Gambling Machine in the Citadel’s casino Flux.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Eventually you are able to locate the destination of all these stolen funds.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Turns out that there is an AI behind it all trying to escape the Citadel knowing they would purge its data if it was found to be a </a:t>
            </a:r>
            <a:r>
              <a:rPr lang="en" sz="2000"/>
              <a:t>sentient</a:t>
            </a:r>
            <a:r>
              <a:rPr lang="en" sz="2000"/>
              <a:t> thinking AI.</a:t>
            </a:r>
            <a:endParaRPr sz="2000"/>
          </a:p>
        </p:txBody>
      </p:sp>
      <p:sp>
        <p:nvSpPr>
          <p:cNvPr id="501" name="Google Shape;501;p50"/>
          <p:cNvSpPr/>
          <p:nvPr/>
        </p:nvSpPr>
        <p:spPr>
          <a:xfrm>
            <a:off x="3551400" y="52112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Mass Effect 1: 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Citadel: Signal Tracking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2" name="Google Shape;502;p50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type="title"/>
          </p:nvPr>
        </p:nvSpPr>
        <p:spPr>
          <a:xfrm>
            <a:off x="1249050" y="3642401"/>
            <a:ext cx="6645900" cy="4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AI terminal from the Quest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gained from Mass Effect Fan Wiki: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https://masseffect.fandom.com/wiki/Citadel:_Signal_Tracking?file=Quasar_AI.png </a:t>
            </a:r>
            <a:endParaRPr sz="1000"/>
          </a:p>
        </p:txBody>
      </p:sp>
      <p:pic>
        <p:nvPicPr>
          <p:cNvPr id="508" name="Google Shape;50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825" y="132700"/>
            <a:ext cx="5928245" cy="333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"/>
          <p:cNvSpPr txBox="1"/>
          <p:nvPr>
            <p:ph type="title"/>
          </p:nvPr>
        </p:nvSpPr>
        <p:spPr>
          <a:xfrm>
            <a:off x="228600" y="1249275"/>
            <a:ext cx="88443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second Mass Effect has a whole DLC that is focused on the Idea of ‘The dangers of AI’ or it at least seems to at first.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DLC Overlord has the player along with their crew finding a </a:t>
            </a:r>
            <a:r>
              <a:rPr lang="en" sz="2000"/>
              <a:t>derelict</a:t>
            </a:r>
            <a:r>
              <a:rPr lang="en" sz="2000"/>
              <a:t> Research </a:t>
            </a:r>
            <a:r>
              <a:rPr lang="en" sz="2000"/>
              <a:t>station that seems to only have a single survivor.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That Survivor claims to be a scientist and that a rogue AI had taken over the Station in hopes of killing them all.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reality the ‘AI’ was the remaining scientist’s brother who they had tortured in hopes of using his abnormal mind to better harness and control machines.</a:t>
            </a:r>
            <a:endParaRPr sz="2000"/>
          </a:p>
        </p:txBody>
      </p:sp>
      <p:sp>
        <p:nvSpPr>
          <p:cNvPr id="514" name="Google Shape;514;p52"/>
          <p:cNvSpPr/>
          <p:nvPr/>
        </p:nvSpPr>
        <p:spPr>
          <a:xfrm>
            <a:off x="3551400" y="52112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Mass Effect 2: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Overlord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5" name="Google Shape;515;p52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3"/>
          <p:cNvSpPr txBox="1"/>
          <p:nvPr>
            <p:ph type="title"/>
          </p:nvPr>
        </p:nvSpPr>
        <p:spPr>
          <a:xfrm>
            <a:off x="2423700" y="3966176"/>
            <a:ext cx="3928800" cy="7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Overlord’s ‘AI’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Image taken from Mass effect Wiki: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https://masseffect.fandom.com/wiki/Overlord:_Atlas_Station</a:t>
            </a:r>
            <a:endParaRPr sz="1200"/>
          </a:p>
        </p:txBody>
      </p:sp>
      <p:pic>
        <p:nvPicPr>
          <p:cNvPr id="521" name="Google Shape;52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725" y="361075"/>
            <a:ext cx="5958975" cy="33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